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2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21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06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05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05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9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65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41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61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3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4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87074-8D23-CC46-893C-A5A762B14D85}" type="datetimeFigureOut">
              <a:rPr lang="en-US" smtClean="0"/>
              <a:t>05/02/2013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F000-5FA7-C743-AED4-601F620F7C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3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2-05 at 17.22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030"/>
            <a:ext cx="9144000" cy="61729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4286" y="0"/>
            <a:ext cx="5914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plotting : Graphic- plot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778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6 at 01.12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0040"/>
            <a:ext cx="9144000" cy="61679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4103" y="0"/>
            <a:ext cx="5927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</a:t>
            </a:r>
            <a:r>
              <a:rPr lang="en-US" dirty="0" err="1" smtClean="0"/>
              <a:t>computaion</a:t>
            </a:r>
            <a:r>
              <a:rPr lang="en-US" dirty="0" smtClean="0"/>
              <a:t>- check the </a:t>
            </a:r>
            <a:r>
              <a:rPr lang="en-US" dirty="0" err="1" smtClean="0"/>
              <a:t>matchof</a:t>
            </a:r>
            <a:r>
              <a:rPr lang="en-US" dirty="0" smtClean="0"/>
              <a:t> the profiles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654258" y="2896962"/>
            <a:ext cx="401077" cy="2005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077617" y="3249921"/>
            <a:ext cx="401077" cy="20055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5847" y="623961"/>
            <a:ext cx="7330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To shift the pear to the “left”, increase a/b/c.</a:t>
            </a:r>
          </a:p>
          <a:p>
            <a:pPr marL="342900" indent="-342900">
              <a:buAutoNum type="arabicPeriod"/>
            </a:pPr>
            <a:r>
              <a:rPr lang="en-US" dirty="0" smtClean="0"/>
              <a:t>To shift the pear to the “right”, </a:t>
            </a:r>
            <a:r>
              <a:rPr lang="en-US" dirty="0" smtClean="0"/>
              <a:t>decrease</a:t>
            </a:r>
            <a:r>
              <a:rPr lang="en-US" dirty="0" smtClean="0"/>
              <a:t> a/b/c.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6 at 01.26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724"/>
            <a:ext cx="9144000" cy="6373276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2918950" y="5615649"/>
            <a:ext cx="869000" cy="4679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3787950" y="5534063"/>
            <a:ext cx="869000" cy="4679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7385" y="0"/>
            <a:ext cx="8066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in high order </a:t>
            </a:r>
            <a:r>
              <a:rPr lang="en-US" dirty="0" err="1" smtClean="0"/>
              <a:t>polinomials</a:t>
            </a:r>
            <a:r>
              <a:rPr lang="en-US" dirty="0" smtClean="0"/>
              <a:t> of background makes abrupt changes , so restrict to pol 0 and pol1.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6 at 01.30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840"/>
            <a:ext cx="9144000" cy="636716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2517873" y="713098"/>
            <a:ext cx="289666" cy="2674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2807539" y="1871883"/>
            <a:ext cx="690744" cy="13370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7590" y="0"/>
            <a:ext cx="6929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Quantitative analysis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8857" y="326571"/>
            <a:ext cx="7493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plot in separate window – then edit –copy – paste in </a:t>
            </a:r>
            <a:r>
              <a:rPr lang="en-US" dirty="0" err="1" smtClean="0"/>
              <a:t>ImageJ</a:t>
            </a:r>
            <a:r>
              <a:rPr lang="en-US" dirty="0" smtClean="0"/>
              <a:t>-convert to </a:t>
            </a:r>
            <a:r>
              <a:rPr lang="en-US" dirty="0" err="1" smtClean="0"/>
              <a:t>png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Screen Shot 2013-02-05 at 17.24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8121"/>
            <a:ext cx="9144000" cy="614987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4104906" y="1049060"/>
            <a:ext cx="202484" cy="2208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218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2-05 at 17.52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854" y="687345"/>
            <a:ext cx="9144000" cy="61706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452" y="202450"/>
            <a:ext cx="8025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quant analysis – rest plot options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5 at 17.59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0040"/>
            <a:ext cx="9144000" cy="616796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1675096" y="993846"/>
            <a:ext cx="220892" cy="1840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3042401" y="1882428"/>
            <a:ext cx="399830" cy="1840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5458942" y="4004116"/>
            <a:ext cx="399830" cy="1840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747031" y="3273097"/>
            <a:ext cx="399830" cy="1840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75096" y="0"/>
            <a:ext cx="612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 for </a:t>
            </a:r>
            <a:r>
              <a:rPr lang="en-US" dirty="0" err="1" smtClean="0"/>
              <a:t>diffractometer</a:t>
            </a:r>
            <a:r>
              <a:rPr lang="en-US" dirty="0" smtClean="0"/>
              <a:t> geometry : The values change here makes little change in the Lorentz polarization factor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5 at 18.05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475"/>
            <a:ext cx="9144000" cy="614987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1638281" y="952543"/>
            <a:ext cx="220892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2319364" y="1707130"/>
            <a:ext cx="331338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521000" y="2577308"/>
            <a:ext cx="331338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3852338" y="3810414"/>
            <a:ext cx="331338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134886" y="5190756"/>
            <a:ext cx="331338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969217" y="4252124"/>
            <a:ext cx="331338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846351" y="4804260"/>
            <a:ext cx="331338" cy="2208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5 at 18.09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9622"/>
            <a:ext cx="9144000" cy="61783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2166" y="0"/>
            <a:ext cx="6295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Selection of incident radiation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583058" y="957037"/>
            <a:ext cx="239299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833484" y="1281698"/>
            <a:ext cx="528682" cy="3445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1974757" y="1882429"/>
            <a:ext cx="239299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734609" y="3304744"/>
            <a:ext cx="239299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5482488" y="5279196"/>
            <a:ext cx="239299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071532" y="6162615"/>
            <a:ext cx="239299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30766" y="128832"/>
            <a:ext cx="3976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Keep “detector- scintillation” and “instrument broadening = </a:t>
            </a:r>
            <a:r>
              <a:rPr lang="en-US" dirty="0" err="1" smtClean="0"/>
              <a:t>Cagliotti</a:t>
            </a:r>
            <a:r>
              <a:rPr lang="en-US" dirty="0" smtClean="0"/>
              <a:t> PV”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459" y="147236"/>
            <a:ext cx="7234206" cy="368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Background function : Increase add parameter to 5 if 2theta &gt; 120 degree</a:t>
            </a:r>
            <a:endParaRPr lang="en-US" dirty="0"/>
          </a:p>
        </p:txBody>
      </p:sp>
      <p:pic>
        <p:nvPicPr>
          <p:cNvPr id="3" name="Picture 2" descr="Screen Shot 2013-02-05 at 18.15.3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7587"/>
            <a:ext cx="9144000" cy="616041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638281" y="993846"/>
            <a:ext cx="202484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4422975" y="1753596"/>
            <a:ext cx="202484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435797" y="2458133"/>
            <a:ext cx="202484" cy="1288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907143"/>
            <a:ext cx="830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Load A+ F+ M – 1 .</a:t>
            </a:r>
            <a:r>
              <a:rPr lang="en-US" dirty="0" err="1" smtClean="0"/>
              <a:t>cif</a:t>
            </a:r>
            <a:r>
              <a:rPr lang="en-US" dirty="0" smtClean="0"/>
              <a:t>( drag and drop) file in “phases” and check all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2-06 at 01.0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2331"/>
            <a:ext cx="9144000" cy="61756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2571" y="0"/>
            <a:ext cx="5769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386540" y="955819"/>
            <a:ext cx="204831" cy="1911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5744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6259</TotalTime>
  <Words>170</Words>
  <Application>Microsoft Macintosh PowerPoint</Application>
  <PresentationFormat>On-screen Show (4:3)</PresentationFormat>
  <Paragraphs>14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Cambridge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subhankar das bakshi</dc:creator>
  <cp:lastModifiedBy>subhankar das bakshi</cp:lastModifiedBy>
  <cp:revision>16</cp:revision>
  <dcterms:created xsi:type="dcterms:W3CDTF">2013-02-05T17:22:32Z</dcterms:created>
  <dcterms:modified xsi:type="dcterms:W3CDTF">2013-02-10T01:42:20Z</dcterms:modified>
</cp:coreProperties>
</file>